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19"/>
  </p:notesMasterIdLst>
  <p:sldIdLst>
    <p:sldId id="257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</p:sldIdLst>
  <p:sldSz cx="9144000" cy="5143500" type="screen16x9"/>
  <p:notesSz cx="6858000" cy="9144000"/>
  <p:embeddedFontLst>
    <p:embeddedFont>
      <p:font typeface="Arial Black" pitchFamily="34" charset="0"/>
      <p:bold r:id="rId20"/>
    </p:embeddedFont>
    <p:embeddedFont>
      <p:font typeface="Roboto Condensed" charset="0"/>
      <p:regular r:id="rId21"/>
      <p:bold r:id="rId22"/>
      <p:italic r:id="rId23"/>
      <p:boldItalic r:id="rId24"/>
    </p:embeddedFont>
    <p:embeddedFont>
      <p:font typeface="Oswald" charset="-52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96BF"/>
  </p:clrMru>
</p:presentationPr>
</file>

<file path=ppt/tableStyles.xml><?xml version="1.0" encoding="utf-8"?>
<a:tblStyleLst xmlns:a="http://schemas.openxmlformats.org/drawingml/2006/main" def="{BA88F8C6-0183-4738-B976-5B413BDEF159}">
  <a:tblStyle styleId="{BA88F8C6-0183-4738-B976-5B413BDEF159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2178" y="-12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Shape 67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68" name="Shape 68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73" name="Shape 73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74" name="Shape 74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031425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3995772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Shape 128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129" name="Shape 129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134" name="Shape 134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135" name="Shape 135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4BB5D9"/>
              </a:buClr>
              <a:buSzPct val="100000"/>
              <a:buFont typeface="Roboto Condensed"/>
              <a:buChar char="»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480"/>
              </a:spcBef>
              <a:buClr>
                <a:srgbClr val="4BB5D9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48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1031424" y="571486"/>
            <a:ext cx="6040905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800" dirty="0" smtClean="0">
                <a:latin typeface="Arial Black" pitchFamily="34" charset="0"/>
                <a:ea typeface="Roboto Condensed" charset="0"/>
                <a:cs typeface="Roboto Condensed" charset="0"/>
              </a:rPr>
              <a:t>Преимущество Единого </a:t>
            </a:r>
            <a:br>
              <a:rPr lang="ru-RU" sz="28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tr-TR" sz="2800" dirty="0" smtClean="0">
                <a:latin typeface="Arial Black" pitchFamily="34" charset="0"/>
                <a:ea typeface="Roboto Condensed" charset="0"/>
                <a:cs typeface="Roboto Condensed" charset="0"/>
              </a:rPr>
              <a:t>Call-</a:t>
            </a:r>
            <a:r>
              <a:rPr lang="ru-RU" sz="2800" dirty="0" smtClean="0">
                <a:latin typeface="Arial Black" pitchFamily="34" charset="0"/>
                <a:ea typeface="Roboto Condensed" charset="0"/>
                <a:cs typeface="Roboto Condensed" charset="0"/>
              </a:rPr>
              <a:t>центра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2"/>
          </p:nvPr>
        </p:nvSpPr>
        <p:spPr>
          <a:xfrm>
            <a:off x="285720" y="1000114"/>
            <a:ext cx="7429552" cy="414338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2000" dirty="0" smtClean="0"/>
              <a:t> 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Звонок бесплатный.</a:t>
            </a:r>
            <a:r>
              <a:rPr lang="en-US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С</a:t>
            </a:r>
            <a:r>
              <a:rPr lang="en-US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правочно-консультативн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ая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помощ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ь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.</a:t>
            </a:r>
            <a:endParaRPr lang="ru-RU" sz="21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Запись к врачу.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Информация о прикреплении к</a:t>
            </a:r>
          </a:p>
          <a:p>
            <a:pPr>
              <a:buNone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   поликлинике.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Прием жалоб и обращений.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Информация по лекарствам. 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Решение вопросов населения по принципу     </a:t>
            </a:r>
          </a:p>
          <a:p>
            <a:pPr>
              <a:buNone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  «здесь и сейчас».</a:t>
            </a:r>
          </a:p>
        </p:txBody>
      </p:sp>
      <p:pic>
        <p:nvPicPr>
          <p:cNvPr id="1027" name="Picture 3" descr="C:\Users\sultanov_m\Desktop\0404\123\callcenter-girls-blu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6757" y="144475"/>
            <a:ext cx="2284399" cy="228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+7 7262 55 51 60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214428"/>
            <a:ext cx="8858312" cy="7521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28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Жамбылской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+7 7292 30 45 56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357304"/>
            <a:ext cx="8858312" cy="57150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32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32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Мангистауской</a:t>
            </a:r>
            <a:r>
              <a:rPr lang="ru-RU" sz="32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428874"/>
            <a:ext cx="810104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+7 7212 95 55 59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785786" y="3000378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214428"/>
            <a:ext cx="885831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Карагандинской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+7 7142 39 37 77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142990"/>
            <a:ext cx="8858312" cy="82357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32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32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Костанайской</a:t>
            </a:r>
            <a:r>
              <a:rPr lang="ru-RU" sz="32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10242" name="AutoShape 2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8" name="AutoShape 8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0" name="AutoShape 10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2" name="AutoShape 12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4" name="AutoShape 14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00628" y="1"/>
            <a:ext cx="1944000" cy="21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5643570" y="-1"/>
            <a:ext cx="900000" cy="28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214560"/>
            <a:ext cx="8101042" cy="100013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+7 7242 40 00 01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428742"/>
            <a:ext cx="9001156" cy="64294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28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Кызылординской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143900" y="0"/>
            <a:ext cx="1008000" cy="39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214560"/>
            <a:ext cx="8101042" cy="100013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+7 7182 66 24 99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928662" y="2857502"/>
            <a:ext cx="2214578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571618"/>
            <a:ext cx="8858312" cy="42862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Павлодарской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572132" y="0"/>
            <a:ext cx="32861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572396" y="0"/>
            <a:ext cx="571504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858280" y="0"/>
            <a:ext cx="252000" cy="133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143372" y="142858"/>
            <a:ext cx="2988000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8000" dirty="0" smtClean="0">
                <a:solidFill>
                  <a:srgbClr val="FF9900"/>
                </a:solidFill>
              </a:rPr>
              <a:t>80 00 08 08 103</a:t>
            </a:r>
            <a:endParaRPr lang="ru-RU" sz="8000" dirty="0">
              <a:solidFill>
                <a:srgbClr val="FFC000"/>
              </a:solidFill>
              <a:latin typeface="Oswald" charset="-52"/>
              <a:cs typeface="Times New Roman" pitchFamily="18" charset="0"/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319546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Roboto Condensed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Roboto Condensed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4000" b="1" dirty="0" smtClean="0">
                <a:solidFill>
                  <a:srgbClr val="3796BF"/>
                </a:solidFill>
                <a:latin typeface="Roboto Condensed" charset="0"/>
                <a:ea typeface="Roboto Condensed" charset="0"/>
                <a:cs typeface="Roboto Condensed" charset="0"/>
              </a:rPr>
              <a:t> СКО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929586" y="1071552"/>
            <a:ext cx="10001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643570" y="1"/>
            <a:ext cx="900000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072462" y="0"/>
            <a:ext cx="972000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429520" y="0"/>
            <a:ext cx="540000" cy="7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858280" y="357172"/>
            <a:ext cx="252000" cy="93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714626"/>
            <a:ext cx="8101042" cy="50006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>+7 7252 39 31 60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714494"/>
            <a:ext cx="9001156" cy="64294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ЮКО</a:t>
            </a:r>
          </a:p>
          <a:p>
            <a:pPr algn="ctr"/>
            <a:endParaRPr lang="ru-RU" sz="28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357950" y="1071552"/>
            <a:ext cx="972000" cy="3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286512" y="0"/>
            <a:ext cx="864000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ru-RU" sz="8000" dirty="0" smtClean="0">
                <a:solidFill>
                  <a:srgbClr val="FF9900"/>
                </a:solidFill>
              </a:rPr>
              <a:t>+7 </a:t>
            </a:r>
            <a:r>
              <a:rPr lang="en" sz="8000" dirty="0" smtClean="0">
                <a:solidFill>
                  <a:srgbClr val="FF9900"/>
                </a:solidFill>
              </a:rPr>
              <a:t>7172 96 37 77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319546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 города Астаны</a:t>
            </a: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ru-RU" sz="8000" dirty="0" smtClean="0">
                <a:solidFill>
                  <a:srgbClr val="FF9900"/>
                </a:solidFill>
              </a:rPr>
              <a:t>+7 7273 00 01 03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319546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 города </a:t>
            </a:r>
            <a:r>
              <a:rPr kumimoji="0" lang="ru-RU" sz="2800" b="1" i="0" u="none" strike="noStrike" kern="0" cap="none" spc="0" normalizeH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Алматы</a:t>
            </a:r>
            <a:endParaRPr kumimoji="0" lang="ru-RU" sz="28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30722" name="AutoShape 2" descr="http://testlabs.kz/uploads/posts/2012-11/1352868979_here-noki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ru-RU" sz="8000" dirty="0" smtClean="0">
                <a:solidFill>
                  <a:srgbClr val="FF9900"/>
                </a:solidFill>
              </a:rPr>
              <a:t>+7 7162 00 01 03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285866"/>
            <a:ext cx="8858312" cy="71438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</a:t>
            </a:r>
            <a:r>
              <a:rPr kumimoji="0" lang="ru-RU" sz="2800" b="1" i="0" u="none" strike="noStrike" kern="0" cap="none" spc="0" normalizeH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28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Акмолинской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214560"/>
            <a:ext cx="8101042" cy="100013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>+7 7132 90 70 70 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000114"/>
            <a:ext cx="885831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Актюбинской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143900" y="71420"/>
            <a:ext cx="78581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143900" y="357172"/>
            <a:ext cx="64294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358214" y="500049"/>
            <a:ext cx="35719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143122"/>
            <a:ext cx="8101042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+7 7282 41 12 12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 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142990"/>
            <a:ext cx="8858312" cy="7521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28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Алматинской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+7 7122 98 02 92 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142990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28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Атырауской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8143900" y="1071552"/>
            <a:ext cx="50287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2312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+7 7232 70 11 31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071552"/>
            <a:ext cx="885831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32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ВКО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143122"/>
            <a:ext cx="8101042" cy="114300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>+7 7112 24 00 06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</a:t>
            </a: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142990"/>
            <a:ext cx="8858312" cy="96645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32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ЗКО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18434" name="AutoShape 2" descr="https://fs00.infourok.ru/images/doc/125/146164/hello_html_m29ffe06a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643570" y="0"/>
            <a:ext cx="714380" cy="46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643570" y="1285866"/>
            <a:ext cx="71438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929586" y="1357304"/>
            <a:ext cx="92869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lse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240</Words>
  <PresentationFormat>Экран (16:9)</PresentationFormat>
  <Paragraphs>82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Roboto Condensed</vt:lpstr>
      <vt:lpstr>Oswald</vt:lpstr>
      <vt:lpstr>Times New Roman</vt:lpstr>
      <vt:lpstr>Wingdings</vt:lpstr>
      <vt:lpstr>Wolsey template</vt:lpstr>
      <vt:lpstr>  Преимущество Единого  Call-центра</vt:lpstr>
      <vt:lpstr>+7 7172 96 37 77</vt:lpstr>
      <vt:lpstr>+7 7273 00 01 03</vt:lpstr>
      <vt:lpstr>+7 7162 00 01 03</vt:lpstr>
      <vt:lpstr> +7 7132 90 70 70 </vt:lpstr>
      <vt:lpstr>+7 7282 41 12 12</vt:lpstr>
      <vt:lpstr>+7 7122 98 02 92 </vt:lpstr>
      <vt:lpstr>+7 7232 70 11 31</vt:lpstr>
      <vt:lpstr> +7 7112 24 00 06</vt:lpstr>
      <vt:lpstr>+7 7262 55 51 60</vt:lpstr>
      <vt:lpstr>+7 7292 30 45 56</vt:lpstr>
      <vt:lpstr>+7 7212 95 55 59</vt:lpstr>
      <vt:lpstr>+7 7142 39 37 77</vt:lpstr>
      <vt:lpstr>+7 7242 40 00 01</vt:lpstr>
      <vt:lpstr>+7 7182 66 24 99</vt:lpstr>
      <vt:lpstr>80 00 08 08 103</vt:lpstr>
      <vt:lpstr>         +7 7252 39 31 60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Call-центры в РК</dc:title>
  <dc:creator>Султанов Марат Жумагельдинович</dc:creator>
  <cp:lastModifiedBy>kapasova_a</cp:lastModifiedBy>
  <cp:revision>144</cp:revision>
  <dcterms:modified xsi:type="dcterms:W3CDTF">2017-05-02T04:04:02Z</dcterms:modified>
</cp:coreProperties>
</file>